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803F"/>
    <a:srgbClr val="10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3" autoAdjust="0"/>
    <p:restoredTop sz="94207" autoAdjust="0"/>
  </p:normalViewPr>
  <p:slideViewPr>
    <p:cSldViewPr snapToGrid="0">
      <p:cViewPr varScale="1">
        <p:scale>
          <a:sx n="70" d="100"/>
          <a:sy n="70" d="100"/>
        </p:scale>
        <p:origin x="1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31/01/2020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1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31/01/2020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91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31/01/2020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22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31/01/2020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973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31/01/2020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697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31/01/2020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57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31/01/2020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00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31/01/2020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72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31/01/2020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49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31/01/2020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211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E24B-2B41-49BF-9025-A021802BF0DE}" type="datetimeFigureOut">
              <a:rPr lang="it-IT" smtClean="0"/>
              <a:t>31/01/2020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331-CC16-4E9D-817E-88C9891CCF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43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DE24B-2B41-49BF-9025-A021802BF0DE}" type="datetimeFigureOut">
              <a:rPr lang="it-IT" smtClean="0"/>
              <a:t>31/01/2020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1B331-CC16-4E9D-817E-88C9891CCF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95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-166357"/>
            <a:ext cx="9144005" cy="6858000"/>
          </a:xfrm>
          <a:prstGeom prst="rect">
            <a:avLst/>
          </a:prstGeom>
          <a:gradFill flip="none" rotWithShape="1">
            <a:gsLst>
              <a:gs pos="0">
                <a:srgbClr val="38803F">
                  <a:shade val="30000"/>
                  <a:satMod val="115000"/>
                </a:srgbClr>
              </a:gs>
              <a:gs pos="50000">
                <a:srgbClr val="38803F">
                  <a:shade val="67500"/>
                  <a:satMod val="115000"/>
                </a:srgbClr>
              </a:gs>
              <a:gs pos="100000">
                <a:srgbClr val="38803F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793082"/>
            <a:ext cx="7772400" cy="1661464"/>
          </a:xfrm>
        </p:spPr>
        <p:txBody>
          <a:bodyPr/>
          <a:lstStyle/>
          <a:p>
            <a:r>
              <a:rPr lang="it-IT" b="1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rPr>
              <a:t>TITLE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23370" y="442403"/>
            <a:ext cx="6762847" cy="81629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it-IT" b="1" dirty="0">
                <a:solidFill>
                  <a:schemeClr val="bg1"/>
                </a:solidFill>
                <a:ea typeface="Helvetica Neue" charset="0"/>
                <a:cs typeface="Helvetica Neue" charset="0"/>
              </a:rPr>
              <a:t>2</a:t>
            </a:r>
            <a:r>
              <a:rPr lang="it-IT" b="1" baseline="30000" dirty="0">
                <a:solidFill>
                  <a:schemeClr val="bg1"/>
                </a:solidFill>
                <a:ea typeface="Helvetica Neue" charset="0"/>
                <a:cs typeface="Helvetica Neue" charset="0"/>
              </a:rPr>
              <a:t>nd</a:t>
            </a:r>
            <a:r>
              <a:rPr lang="it-IT" b="1" dirty="0">
                <a:solidFill>
                  <a:schemeClr val="bg1"/>
                </a:solidFill>
                <a:ea typeface="Helvetica Neue" charset="0"/>
                <a:cs typeface="Helvetica Neue" charset="0"/>
              </a:rPr>
              <a:t> </a:t>
            </a:r>
            <a:r>
              <a:rPr lang="it-IT" b="1" dirty="0" err="1">
                <a:solidFill>
                  <a:schemeClr val="bg1"/>
                </a:solidFill>
                <a:ea typeface="Helvetica Neue" charset="0"/>
                <a:cs typeface="Helvetica Neue" charset="0"/>
              </a:rPr>
              <a:t>Scientific</a:t>
            </a:r>
            <a:r>
              <a:rPr lang="it-IT" b="1" dirty="0">
                <a:solidFill>
                  <a:schemeClr val="bg1"/>
                </a:solidFill>
                <a:ea typeface="Helvetica Neue" charset="0"/>
                <a:cs typeface="Helvetica Neue" charset="0"/>
              </a:rPr>
              <a:t> International Conference on </a:t>
            </a:r>
            <a:r>
              <a:rPr lang="it-IT" b="1" dirty="0" err="1">
                <a:solidFill>
                  <a:schemeClr val="bg1"/>
                </a:solidFill>
                <a:ea typeface="Helvetica Neue" charset="0"/>
                <a:cs typeface="Helvetica Neue" charset="0"/>
              </a:rPr>
              <a:t>CBRNe</a:t>
            </a:r>
            <a:endParaRPr lang="it-IT" b="1" dirty="0">
              <a:solidFill>
                <a:schemeClr val="bg1"/>
              </a:solidFill>
              <a:ea typeface="Helvetica Neue" charset="0"/>
              <a:cs typeface="Helvetica Neue" charset="0"/>
            </a:endParaRPr>
          </a:p>
          <a:p>
            <a:pPr>
              <a:lnSpc>
                <a:spcPct val="120000"/>
              </a:lnSpc>
            </a:pPr>
            <a:r>
              <a:rPr lang="it-IT" b="1" dirty="0">
                <a:solidFill>
                  <a:schemeClr val="bg1"/>
                </a:solidFill>
                <a:ea typeface="Helvetica Neue" charset="0"/>
                <a:cs typeface="Helvetica Neue" charset="0"/>
              </a:rPr>
              <a:t>SICC Series Conference</a:t>
            </a:r>
          </a:p>
          <a:p>
            <a:pPr>
              <a:lnSpc>
                <a:spcPct val="120000"/>
              </a:lnSpc>
            </a:pPr>
            <a:endParaRPr lang="it-IT" sz="1800" b="1" dirty="0">
              <a:solidFill>
                <a:schemeClr val="bg1"/>
              </a:solidFill>
              <a:ea typeface="Helvetica Neue" charset="0"/>
              <a:cs typeface="Helvetica Neue" charset="0"/>
            </a:endParaRPr>
          </a:p>
        </p:txBody>
      </p:sp>
      <p:cxnSp>
        <p:nvCxnSpPr>
          <p:cNvPr id="23" name="Connettore diritto 22"/>
          <p:cNvCxnSpPr>
            <a:cxnSpLocks/>
          </p:cNvCxnSpPr>
          <p:nvPr/>
        </p:nvCxnSpPr>
        <p:spPr>
          <a:xfrm>
            <a:off x="445169" y="6285877"/>
            <a:ext cx="824162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9390" y="512298"/>
            <a:ext cx="7841368" cy="238377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1790" y="664698"/>
            <a:ext cx="7841368" cy="2383776"/>
          </a:xfrm>
          <a:prstGeom prst="rect">
            <a:avLst/>
          </a:prstGeom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73DA8A4E-90AD-1C43-A734-6B5A65D65E37}"/>
              </a:ext>
            </a:extLst>
          </p:cNvPr>
          <p:cNvGrpSpPr/>
          <p:nvPr/>
        </p:nvGrpSpPr>
        <p:grpSpPr>
          <a:xfrm>
            <a:off x="25357873" y="290323"/>
            <a:ext cx="3169188" cy="3492645"/>
            <a:chOff x="25357873" y="290323"/>
            <a:chExt cx="3169188" cy="3492645"/>
          </a:xfrm>
        </p:grpSpPr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D5356494-968F-8F47-94AA-D8229E070923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5357873" y="290323"/>
              <a:ext cx="3169188" cy="3492645"/>
            </a:xfrm>
            <a:prstGeom prst="rect">
              <a:avLst/>
            </a:prstGeom>
          </p:spPr>
        </p:pic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265AB197-457C-3449-89B5-0DBD9AF313CF}"/>
                </a:ext>
              </a:extLst>
            </p:cNvPr>
            <p:cNvSpPr txBox="1"/>
            <p:nvPr/>
          </p:nvSpPr>
          <p:spPr>
            <a:xfrm>
              <a:off x="25518593" y="2739423"/>
              <a:ext cx="133814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solidFill>
                    <a:schemeClr val="bg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Series</a:t>
              </a:r>
            </a:p>
          </p:txBody>
        </p:sp>
      </p:grp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F9324CA-C32C-7943-B36E-9DB017FA162A}"/>
              </a:ext>
            </a:extLst>
          </p:cNvPr>
          <p:cNvGrpSpPr/>
          <p:nvPr/>
        </p:nvGrpSpPr>
        <p:grpSpPr>
          <a:xfrm>
            <a:off x="25510273" y="442723"/>
            <a:ext cx="3169188" cy="3492645"/>
            <a:chOff x="25357873" y="290323"/>
            <a:chExt cx="3169188" cy="3492645"/>
          </a:xfrm>
        </p:grpSpPr>
        <p:pic>
          <p:nvPicPr>
            <p:cNvPr id="14" name="Immagine 13">
              <a:extLst>
                <a:ext uri="{FF2B5EF4-FFF2-40B4-BE49-F238E27FC236}">
                  <a16:creationId xmlns:a16="http://schemas.microsoft.com/office/drawing/2014/main" id="{B8FF9BC8-2512-F447-A8CB-131D0FAFE723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5357873" y="290323"/>
              <a:ext cx="3169188" cy="3492645"/>
            </a:xfrm>
            <a:prstGeom prst="rect">
              <a:avLst/>
            </a:prstGeom>
          </p:spPr>
        </p:pic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80D1A927-E896-4D4A-8655-A32868C8CD65}"/>
                </a:ext>
              </a:extLst>
            </p:cNvPr>
            <p:cNvSpPr txBox="1"/>
            <p:nvPr/>
          </p:nvSpPr>
          <p:spPr>
            <a:xfrm>
              <a:off x="25518593" y="2739423"/>
              <a:ext cx="133814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solidFill>
                    <a:schemeClr val="bg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Series</a:t>
              </a:r>
            </a:p>
          </p:txBody>
        </p:sp>
      </p:grp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A6E3826-A1BA-7949-B779-6C3193BAD11F}"/>
              </a:ext>
            </a:extLst>
          </p:cNvPr>
          <p:cNvSpPr txBox="1"/>
          <p:nvPr/>
        </p:nvSpPr>
        <p:spPr>
          <a:xfrm>
            <a:off x="25823393" y="3044223"/>
            <a:ext cx="13381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Series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B559B3A-4475-0C46-A945-0EE2284C99E1}"/>
              </a:ext>
            </a:extLst>
          </p:cNvPr>
          <p:cNvSpPr txBox="1"/>
          <p:nvPr/>
        </p:nvSpPr>
        <p:spPr>
          <a:xfrm>
            <a:off x="25975793" y="3196623"/>
            <a:ext cx="13381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Series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A15E834C-94DD-0042-8B07-B02FAC25F06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94"/>
          <a:stretch/>
        </p:blipFill>
        <p:spPr>
          <a:xfrm>
            <a:off x="547791" y="0"/>
            <a:ext cx="1548942" cy="149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8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939750"/>
            <a:ext cx="7886700" cy="1325563"/>
          </a:xfrm>
        </p:spPr>
        <p:txBody>
          <a:bodyPr/>
          <a:lstStyle/>
          <a:p>
            <a:endParaRPr lang="it-IT" dirty="0">
              <a:solidFill>
                <a:srgbClr val="38803F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-2" y="6310365"/>
            <a:ext cx="9144003" cy="547633"/>
          </a:xfrm>
          <a:prstGeom prst="rect">
            <a:avLst/>
          </a:prstGeom>
          <a:gradFill flip="none" rotWithShape="1">
            <a:gsLst>
              <a:gs pos="0">
                <a:srgbClr val="38803F">
                  <a:shade val="30000"/>
                  <a:satMod val="115000"/>
                </a:srgbClr>
              </a:gs>
              <a:gs pos="50000">
                <a:srgbClr val="38803F">
                  <a:shade val="67500"/>
                  <a:satMod val="115000"/>
                </a:srgbClr>
              </a:gs>
              <a:gs pos="100000">
                <a:srgbClr val="38803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" y="6394165"/>
            <a:ext cx="91439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600" dirty="0">
                <a:solidFill>
                  <a:schemeClr val="bg1"/>
                </a:solidFill>
              </a:rPr>
              <a:t>Date</a:t>
            </a:r>
            <a:r>
              <a:rPr kumimoji="0" lang="it-IT" altLang="it-IT" sz="160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		 			Full </a:t>
            </a:r>
            <a:r>
              <a:rPr kumimoji="0" lang="it-IT" altLang="it-IT" sz="160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Name</a:t>
            </a:r>
            <a:endParaRPr kumimoji="0" lang="it-IT" altLang="it-IT" sz="16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-3" y="1"/>
            <a:ext cx="9144003" cy="1025054"/>
          </a:xfrm>
          <a:prstGeom prst="rect">
            <a:avLst/>
          </a:prstGeom>
          <a:gradFill flip="none" rotWithShape="1">
            <a:gsLst>
              <a:gs pos="0">
                <a:srgbClr val="38803F">
                  <a:shade val="30000"/>
                  <a:satMod val="115000"/>
                </a:srgbClr>
              </a:gs>
              <a:gs pos="50000">
                <a:srgbClr val="38803F">
                  <a:shade val="67500"/>
                  <a:satMod val="115000"/>
                </a:srgbClr>
              </a:gs>
              <a:gs pos="100000">
                <a:srgbClr val="38803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3E5430F9-165F-5F46-B784-61EA220EEF0A}"/>
              </a:ext>
            </a:extLst>
          </p:cNvPr>
          <p:cNvGrpSpPr/>
          <p:nvPr/>
        </p:nvGrpSpPr>
        <p:grpSpPr>
          <a:xfrm>
            <a:off x="469710" y="23295"/>
            <a:ext cx="10354765" cy="1099080"/>
            <a:chOff x="469710" y="23295"/>
            <a:chExt cx="10354765" cy="1099080"/>
          </a:xfrm>
        </p:grpSpPr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A12EC5B4-5898-5C4B-A875-263510E17A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194"/>
            <a:stretch/>
          </p:blipFill>
          <p:spPr>
            <a:xfrm>
              <a:off x="469710" y="23295"/>
              <a:ext cx="948500" cy="916455"/>
            </a:xfrm>
            <a:prstGeom prst="rect">
              <a:avLst/>
            </a:prstGeom>
          </p:spPr>
        </p:pic>
        <p:sp>
          <p:nvSpPr>
            <p:cNvPr id="14" name="Sottotitolo 2">
              <a:extLst>
                <a:ext uri="{FF2B5EF4-FFF2-40B4-BE49-F238E27FC236}">
                  <a16:creationId xmlns:a16="http://schemas.microsoft.com/office/drawing/2014/main" id="{45C99984-8965-134B-A149-B03CB5A2793F}"/>
                </a:ext>
              </a:extLst>
            </p:cNvPr>
            <p:cNvSpPr txBox="1">
              <a:spLocks/>
            </p:cNvSpPr>
            <p:nvPr/>
          </p:nvSpPr>
          <p:spPr>
            <a:xfrm>
              <a:off x="1887923" y="306085"/>
              <a:ext cx="8936552" cy="81629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it-IT" sz="1800" b="1" dirty="0">
                  <a:solidFill>
                    <a:schemeClr val="bg1"/>
                  </a:solidFill>
                  <a:ea typeface="Helvetica Neue" charset="0"/>
                  <a:cs typeface="Helvetica Neue" charset="0"/>
                </a:rPr>
                <a:t>2</a:t>
              </a:r>
              <a:r>
                <a:rPr lang="it-IT" sz="1800" b="1" baseline="30000" dirty="0">
                  <a:solidFill>
                    <a:schemeClr val="bg1"/>
                  </a:solidFill>
                  <a:ea typeface="Helvetica Neue" charset="0"/>
                  <a:cs typeface="Helvetica Neue" charset="0"/>
                </a:rPr>
                <a:t>nd</a:t>
              </a:r>
              <a:r>
                <a:rPr lang="it-IT" sz="1800" b="1" dirty="0">
                  <a:solidFill>
                    <a:schemeClr val="bg1"/>
                  </a:solidFill>
                  <a:ea typeface="Helvetica Neue" charset="0"/>
                  <a:cs typeface="Helvetica Neue" charset="0"/>
                </a:rPr>
                <a:t> </a:t>
              </a:r>
              <a:r>
                <a:rPr lang="it-IT" sz="1800" b="1" dirty="0" err="1">
                  <a:solidFill>
                    <a:schemeClr val="bg1"/>
                  </a:solidFill>
                  <a:ea typeface="Helvetica Neue" charset="0"/>
                  <a:cs typeface="Helvetica Neue" charset="0"/>
                </a:rPr>
                <a:t>Scientific</a:t>
              </a:r>
              <a:r>
                <a:rPr lang="it-IT" sz="1800" b="1" dirty="0">
                  <a:solidFill>
                    <a:schemeClr val="bg1"/>
                  </a:solidFill>
                  <a:ea typeface="Helvetica Neue" charset="0"/>
                  <a:cs typeface="Helvetica Neue" charset="0"/>
                </a:rPr>
                <a:t> International Conference on </a:t>
              </a:r>
              <a:r>
                <a:rPr lang="it-IT" sz="1800" b="1" dirty="0" err="1">
                  <a:solidFill>
                    <a:schemeClr val="bg1"/>
                  </a:solidFill>
                  <a:ea typeface="Helvetica Neue" charset="0"/>
                  <a:cs typeface="Helvetica Neue" charset="0"/>
                </a:rPr>
                <a:t>CBRNe</a:t>
              </a:r>
              <a:r>
                <a:rPr lang="it-IT" sz="1800" b="1" dirty="0">
                  <a:solidFill>
                    <a:schemeClr val="bg1"/>
                  </a:solidFill>
                  <a:ea typeface="Helvetica Neue" charset="0"/>
                  <a:cs typeface="Helvetica Neue" charset="0"/>
                </a:rPr>
                <a:t>  - SICC Series Conference</a:t>
              </a:r>
            </a:p>
            <a:p>
              <a:pPr>
                <a:lnSpc>
                  <a:spcPct val="120000"/>
                </a:lnSpc>
              </a:pPr>
              <a:endParaRPr lang="it-IT" sz="1800" b="1" dirty="0">
                <a:solidFill>
                  <a:schemeClr val="bg1"/>
                </a:solidFill>
                <a:ea typeface="Helvetica Neue" charset="0"/>
                <a:cs typeface="Helvetica Neue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815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-166357"/>
            <a:ext cx="9144005" cy="6858000"/>
          </a:xfrm>
          <a:prstGeom prst="rect">
            <a:avLst/>
          </a:prstGeom>
          <a:gradFill flip="none" rotWithShape="1">
            <a:gsLst>
              <a:gs pos="0">
                <a:srgbClr val="38803F">
                  <a:shade val="30000"/>
                  <a:satMod val="115000"/>
                </a:srgbClr>
              </a:gs>
              <a:gs pos="50000">
                <a:srgbClr val="38803F">
                  <a:shade val="67500"/>
                  <a:satMod val="115000"/>
                </a:srgbClr>
              </a:gs>
              <a:gs pos="100000">
                <a:srgbClr val="38803F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793082"/>
            <a:ext cx="7772400" cy="1661464"/>
          </a:xfrm>
        </p:spPr>
        <p:txBody>
          <a:bodyPr/>
          <a:lstStyle/>
          <a:p>
            <a:r>
              <a:rPr lang="it-IT" b="1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rPr>
              <a:t>TITLE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23370" y="442403"/>
            <a:ext cx="6762847" cy="81629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it-IT" b="1" dirty="0">
                <a:solidFill>
                  <a:schemeClr val="bg1"/>
                </a:solidFill>
                <a:ea typeface="Helvetica Neue" charset="0"/>
                <a:cs typeface="Helvetica Neue" charset="0"/>
              </a:rPr>
              <a:t>2</a:t>
            </a:r>
            <a:r>
              <a:rPr lang="it-IT" b="1" baseline="30000" dirty="0">
                <a:solidFill>
                  <a:schemeClr val="bg1"/>
                </a:solidFill>
                <a:ea typeface="Helvetica Neue" charset="0"/>
                <a:cs typeface="Helvetica Neue" charset="0"/>
              </a:rPr>
              <a:t>nd</a:t>
            </a:r>
            <a:r>
              <a:rPr lang="it-IT" b="1" dirty="0">
                <a:solidFill>
                  <a:schemeClr val="bg1"/>
                </a:solidFill>
                <a:ea typeface="Helvetica Neue" charset="0"/>
                <a:cs typeface="Helvetica Neue" charset="0"/>
              </a:rPr>
              <a:t> </a:t>
            </a:r>
            <a:r>
              <a:rPr lang="it-IT" b="1" dirty="0" err="1">
                <a:solidFill>
                  <a:schemeClr val="bg1"/>
                </a:solidFill>
                <a:ea typeface="Helvetica Neue" charset="0"/>
                <a:cs typeface="Helvetica Neue" charset="0"/>
              </a:rPr>
              <a:t>Scientific</a:t>
            </a:r>
            <a:r>
              <a:rPr lang="it-IT" b="1" dirty="0">
                <a:solidFill>
                  <a:schemeClr val="bg1"/>
                </a:solidFill>
                <a:ea typeface="Helvetica Neue" charset="0"/>
                <a:cs typeface="Helvetica Neue" charset="0"/>
              </a:rPr>
              <a:t> International Conference on </a:t>
            </a:r>
            <a:r>
              <a:rPr lang="it-IT" b="1" dirty="0" err="1">
                <a:solidFill>
                  <a:schemeClr val="bg1"/>
                </a:solidFill>
                <a:ea typeface="Helvetica Neue" charset="0"/>
                <a:cs typeface="Helvetica Neue" charset="0"/>
              </a:rPr>
              <a:t>CBRNe</a:t>
            </a:r>
            <a:endParaRPr lang="it-IT" b="1" dirty="0">
              <a:solidFill>
                <a:schemeClr val="bg1"/>
              </a:solidFill>
              <a:ea typeface="Helvetica Neue" charset="0"/>
              <a:cs typeface="Helvetica Neue" charset="0"/>
            </a:endParaRPr>
          </a:p>
          <a:p>
            <a:pPr>
              <a:lnSpc>
                <a:spcPct val="120000"/>
              </a:lnSpc>
            </a:pPr>
            <a:r>
              <a:rPr lang="it-IT" b="1" dirty="0">
                <a:solidFill>
                  <a:schemeClr val="bg1"/>
                </a:solidFill>
                <a:ea typeface="Helvetica Neue" charset="0"/>
                <a:cs typeface="Helvetica Neue" charset="0"/>
              </a:rPr>
              <a:t>SICC Series Conference</a:t>
            </a:r>
          </a:p>
          <a:p>
            <a:pPr>
              <a:lnSpc>
                <a:spcPct val="120000"/>
              </a:lnSpc>
            </a:pPr>
            <a:endParaRPr lang="it-IT" sz="1800" b="1" dirty="0">
              <a:solidFill>
                <a:schemeClr val="bg1"/>
              </a:solidFill>
              <a:ea typeface="Helvetica Neue" charset="0"/>
              <a:cs typeface="Helvetica Neue" charset="0"/>
            </a:endParaRPr>
          </a:p>
        </p:txBody>
      </p:sp>
      <p:cxnSp>
        <p:nvCxnSpPr>
          <p:cNvPr id="23" name="Connettore diritto 22"/>
          <p:cNvCxnSpPr>
            <a:cxnSpLocks/>
          </p:cNvCxnSpPr>
          <p:nvPr/>
        </p:nvCxnSpPr>
        <p:spPr>
          <a:xfrm>
            <a:off x="445169" y="6285877"/>
            <a:ext cx="824162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9390" y="512298"/>
            <a:ext cx="7841368" cy="238377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1790" y="664698"/>
            <a:ext cx="7841368" cy="2383776"/>
          </a:xfrm>
          <a:prstGeom prst="rect">
            <a:avLst/>
          </a:prstGeom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73DA8A4E-90AD-1C43-A734-6B5A65D65E37}"/>
              </a:ext>
            </a:extLst>
          </p:cNvPr>
          <p:cNvGrpSpPr/>
          <p:nvPr/>
        </p:nvGrpSpPr>
        <p:grpSpPr>
          <a:xfrm>
            <a:off x="25357873" y="290323"/>
            <a:ext cx="3169188" cy="3492645"/>
            <a:chOff x="25357873" y="290323"/>
            <a:chExt cx="3169188" cy="3492645"/>
          </a:xfrm>
        </p:grpSpPr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D5356494-968F-8F47-94AA-D8229E070923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5357873" y="290323"/>
              <a:ext cx="3169188" cy="3492645"/>
            </a:xfrm>
            <a:prstGeom prst="rect">
              <a:avLst/>
            </a:prstGeom>
          </p:spPr>
        </p:pic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265AB197-457C-3449-89B5-0DBD9AF313CF}"/>
                </a:ext>
              </a:extLst>
            </p:cNvPr>
            <p:cNvSpPr txBox="1"/>
            <p:nvPr/>
          </p:nvSpPr>
          <p:spPr>
            <a:xfrm>
              <a:off x="25518593" y="2739423"/>
              <a:ext cx="133814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solidFill>
                    <a:schemeClr val="bg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Series</a:t>
              </a:r>
            </a:p>
          </p:txBody>
        </p:sp>
      </p:grp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F9324CA-C32C-7943-B36E-9DB017FA162A}"/>
              </a:ext>
            </a:extLst>
          </p:cNvPr>
          <p:cNvGrpSpPr/>
          <p:nvPr/>
        </p:nvGrpSpPr>
        <p:grpSpPr>
          <a:xfrm>
            <a:off x="25510273" y="442723"/>
            <a:ext cx="3169188" cy="3492645"/>
            <a:chOff x="25357873" y="290323"/>
            <a:chExt cx="3169188" cy="3492645"/>
          </a:xfrm>
        </p:grpSpPr>
        <p:pic>
          <p:nvPicPr>
            <p:cNvPr id="14" name="Immagine 13">
              <a:extLst>
                <a:ext uri="{FF2B5EF4-FFF2-40B4-BE49-F238E27FC236}">
                  <a16:creationId xmlns:a16="http://schemas.microsoft.com/office/drawing/2014/main" id="{B8FF9BC8-2512-F447-A8CB-131D0FAFE723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5357873" y="290323"/>
              <a:ext cx="3169188" cy="3492645"/>
            </a:xfrm>
            <a:prstGeom prst="rect">
              <a:avLst/>
            </a:prstGeom>
          </p:spPr>
        </p:pic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80D1A927-E896-4D4A-8655-A32868C8CD65}"/>
                </a:ext>
              </a:extLst>
            </p:cNvPr>
            <p:cNvSpPr txBox="1"/>
            <p:nvPr/>
          </p:nvSpPr>
          <p:spPr>
            <a:xfrm>
              <a:off x="25518593" y="2739423"/>
              <a:ext cx="133814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solidFill>
                    <a:schemeClr val="bg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Series</a:t>
              </a:r>
            </a:p>
          </p:txBody>
        </p:sp>
      </p:grp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A6E3826-A1BA-7949-B779-6C3193BAD11F}"/>
              </a:ext>
            </a:extLst>
          </p:cNvPr>
          <p:cNvSpPr txBox="1"/>
          <p:nvPr/>
        </p:nvSpPr>
        <p:spPr>
          <a:xfrm>
            <a:off x="25823393" y="3044223"/>
            <a:ext cx="13381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Series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B559B3A-4475-0C46-A945-0EE2284C99E1}"/>
              </a:ext>
            </a:extLst>
          </p:cNvPr>
          <p:cNvSpPr txBox="1"/>
          <p:nvPr/>
        </p:nvSpPr>
        <p:spPr>
          <a:xfrm>
            <a:off x="25975793" y="3196623"/>
            <a:ext cx="13381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Series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A15E834C-94DD-0042-8B07-B02FAC25F06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94"/>
          <a:stretch/>
        </p:blipFill>
        <p:spPr>
          <a:xfrm>
            <a:off x="547791" y="0"/>
            <a:ext cx="1548942" cy="149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0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5423</TotalTime>
  <Words>39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Tema di Office</vt:lpstr>
      <vt:lpstr>TITLE</vt:lpstr>
      <vt:lpstr>PowerPoint Presentation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Veronica Arganese</dc:creator>
  <cp:lastModifiedBy>Andrea Malizia</cp:lastModifiedBy>
  <cp:revision>39</cp:revision>
  <dcterms:created xsi:type="dcterms:W3CDTF">2017-04-21T06:37:57Z</dcterms:created>
  <dcterms:modified xsi:type="dcterms:W3CDTF">2020-01-31T09:59:35Z</dcterms:modified>
</cp:coreProperties>
</file>