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280" autoAdjust="0"/>
  </p:normalViewPr>
  <p:slideViewPr>
    <p:cSldViewPr snapToGrid="0">
      <p:cViewPr>
        <p:scale>
          <a:sx n="30" d="100"/>
          <a:sy n="30" d="100"/>
        </p:scale>
        <p:origin x="55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40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14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22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87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95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09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8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68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33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70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9EB0-2324-4229-BD29-7F785ACEDFDB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D8E-3B6C-4FA7-987A-67F3DC6888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97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A9EB0-2324-4229-BD29-7F785ACEDFDB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F4D8E-3B6C-4FA7-987A-67F3DC6888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72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/>
          <p:cNvSpPr/>
          <p:nvPr/>
        </p:nvSpPr>
        <p:spPr>
          <a:xfrm>
            <a:off x="-32658" y="0"/>
            <a:ext cx="30307870" cy="6322746"/>
          </a:xfrm>
          <a:custGeom>
            <a:avLst/>
            <a:gdLst>
              <a:gd name="connsiteX0" fmla="*/ 0 w 10004889"/>
              <a:gd name="connsiteY0" fmla="*/ 1216152 h 1216152"/>
              <a:gd name="connsiteX1" fmla="*/ 304038 w 10004889"/>
              <a:gd name="connsiteY1" fmla="*/ 0 h 1216152"/>
              <a:gd name="connsiteX2" fmla="*/ 9700851 w 10004889"/>
              <a:gd name="connsiteY2" fmla="*/ 0 h 1216152"/>
              <a:gd name="connsiteX3" fmla="*/ 10004889 w 10004889"/>
              <a:gd name="connsiteY3" fmla="*/ 1216152 h 1216152"/>
              <a:gd name="connsiteX4" fmla="*/ 0 w 10004889"/>
              <a:gd name="connsiteY4" fmla="*/ 1216152 h 1216152"/>
              <a:gd name="connsiteX0" fmla="*/ 0 w 20804279"/>
              <a:gd name="connsiteY0" fmla="*/ 1216152 h 1216152"/>
              <a:gd name="connsiteX1" fmla="*/ 304038 w 20804279"/>
              <a:gd name="connsiteY1" fmla="*/ 0 h 1216152"/>
              <a:gd name="connsiteX2" fmla="*/ 20804279 w 20804279"/>
              <a:gd name="connsiteY2" fmla="*/ 0 h 1216152"/>
              <a:gd name="connsiteX3" fmla="*/ 10004889 w 20804279"/>
              <a:gd name="connsiteY3" fmla="*/ 1216152 h 1216152"/>
              <a:gd name="connsiteX4" fmla="*/ 0 w 20804279"/>
              <a:gd name="connsiteY4" fmla="*/ 1216152 h 1216152"/>
              <a:gd name="connsiteX0" fmla="*/ 22533 w 20826812"/>
              <a:gd name="connsiteY0" fmla="*/ 5200324 h 5200324"/>
              <a:gd name="connsiteX1" fmla="*/ 0 w 20826812"/>
              <a:gd name="connsiteY1" fmla="*/ 0 h 5200324"/>
              <a:gd name="connsiteX2" fmla="*/ 20826812 w 20826812"/>
              <a:gd name="connsiteY2" fmla="*/ 3984172 h 5200324"/>
              <a:gd name="connsiteX3" fmla="*/ 10027422 w 20826812"/>
              <a:gd name="connsiteY3" fmla="*/ 5200324 h 5200324"/>
              <a:gd name="connsiteX4" fmla="*/ 22533 w 20826812"/>
              <a:gd name="connsiteY4" fmla="*/ 5200324 h 5200324"/>
              <a:gd name="connsiteX0" fmla="*/ 0 w 20836936"/>
              <a:gd name="connsiteY0" fmla="*/ 5167667 h 5200324"/>
              <a:gd name="connsiteX1" fmla="*/ 10124 w 20836936"/>
              <a:gd name="connsiteY1" fmla="*/ 0 h 5200324"/>
              <a:gd name="connsiteX2" fmla="*/ 20836936 w 20836936"/>
              <a:gd name="connsiteY2" fmla="*/ 3984172 h 5200324"/>
              <a:gd name="connsiteX3" fmla="*/ 10037546 w 20836936"/>
              <a:gd name="connsiteY3" fmla="*/ 5200324 h 5200324"/>
              <a:gd name="connsiteX4" fmla="*/ 0 w 20836936"/>
              <a:gd name="connsiteY4" fmla="*/ 5167667 h 5200324"/>
              <a:gd name="connsiteX0" fmla="*/ 0 w 20859412"/>
              <a:gd name="connsiteY0" fmla="*/ 5167667 h 5200324"/>
              <a:gd name="connsiteX1" fmla="*/ 10124 w 20859412"/>
              <a:gd name="connsiteY1" fmla="*/ 0 h 5200324"/>
              <a:gd name="connsiteX2" fmla="*/ 20859412 w 20859412"/>
              <a:gd name="connsiteY2" fmla="*/ 7194 h 5200324"/>
              <a:gd name="connsiteX3" fmla="*/ 10037546 w 20859412"/>
              <a:gd name="connsiteY3" fmla="*/ 5200324 h 5200324"/>
              <a:gd name="connsiteX4" fmla="*/ 0 w 20859412"/>
              <a:gd name="connsiteY4" fmla="*/ 5167667 h 5200324"/>
              <a:gd name="connsiteX0" fmla="*/ 0 w 20859412"/>
              <a:gd name="connsiteY0" fmla="*/ 5167667 h 5167667"/>
              <a:gd name="connsiteX1" fmla="*/ 10124 w 20859412"/>
              <a:gd name="connsiteY1" fmla="*/ 0 h 5167667"/>
              <a:gd name="connsiteX2" fmla="*/ 20859412 w 20859412"/>
              <a:gd name="connsiteY2" fmla="*/ 7194 h 5167667"/>
              <a:gd name="connsiteX3" fmla="*/ 20848646 w 20859412"/>
              <a:gd name="connsiteY3" fmla="*/ 2904887 h 5167667"/>
              <a:gd name="connsiteX4" fmla="*/ 0 w 20859412"/>
              <a:gd name="connsiteY4" fmla="*/ 5167667 h 5167667"/>
              <a:gd name="connsiteX0" fmla="*/ 0 w 20859412"/>
              <a:gd name="connsiteY0" fmla="*/ 5167667 h 5167667"/>
              <a:gd name="connsiteX1" fmla="*/ 10124 w 20859412"/>
              <a:gd name="connsiteY1" fmla="*/ 0 h 5167667"/>
              <a:gd name="connsiteX2" fmla="*/ 20859412 w 20859412"/>
              <a:gd name="connsiteY2" fmla="*/ 7194 h 5167667"/>
              <a:gd name="connsiteX3" fmla="*/ 20848646 w 20859412"/>
              <a:gd name="connsiteY3" fmla="*/ 3545475 h 5167667"/>
              <a:gd name="connsiteX4" fmla="*/ 0 w 20859412"/>
              <a:gd name="connsiteY4" fmla="*/ 5167667 h 516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59412" h="5167667">
                <a:moveTo>
                  <a:pt x="0" y="5167667"/>
                </a:moveTo>
                <a:cubicBezTo>
                  <a:pt x="3375" y="3445111"/>
                  <a:pt x="6749" y="1722556"/>
                  <a:pt x="10124" y="0"/>
                </a:cubicBezTo>
                <a:lnTo>
                  <a:pt x="20859412" y="7194"/>
                </a:lnTo>
                <a:cubicBezTo>
                  <a:pt x="20855823" y="973092"/>
                  <a:pt x="20852235" y="2579577"/>
                  <a:pt x="20848646" y="3545475"/>
                </a:cubicBezTo>
                <a:lnTo>
                  <a:pt x="0" y="5167667"/>
                </a:lnTo>
                <a:close/>
              </a:path>
            </a:pathLst>
          </a:custGeom>
          <a:solidFill>
            <a:srgbClr val="101E42"/>
          </a:solidFill>
          <a:ln>
            <a:solidFill>
              <a:srgbClr val="10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-2" y="40494857"/>
            <a:ext cx="30275214" cy="2308906"/>
          </a:xfrm>
          <a:prstGeom prst="rect">
            <a:avLst/>
          </a:prstGeom>
          <a:solidFill>
            <a:srgbClr val="101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8932348" y="1311327"/>
            <a:ext cx="10372357" cy="717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3700" dirty="0">
                <a:solidFill>
                  <a:schemeClr val="bg1"/>
                </a:solidFill>
              </a:rPr>
              <a:t>www.sicc2017.com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6" y="1120827"/>
            <a:ext cx="2127027" cy="2354077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3362562" y="737252"/>
            <a:ext cx="12348496" cy="960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it-IT" sz="4000" b="1" dirty="0">
                <a:solidFill>
                  <a:schemeClr val="bg1"/>
                </a:solidFill>
              </a:rPr>
              <a:t>1st SCIENTIFIC INTERNATIONAL CONFERENCE ON CBRNE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178" y="39107997"/>
            <a:ext cx="4643974" cy="1008829"/>
          </a:xfrm>
          <a:prstGeom prst="rect">
            <a:avLst/>
          </a:prstGeom>
        </p:spPr>
      </p:pic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79666"/>
              </p:ext>
            </p:extLst>
          </p:nvPr>
        </p:nvGraphicFramePr>
        <p:xfrm>
          <a:off x="16445917" y="39099248"/>
          <a:ext cx="4227794" cy="1206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Acrobat Document" r:id="rId5" imgW="5172026" imgH="1476238" progId="AcroExch.Document.DC">
                  <p:embed/>
                </p:oleObj>
              </mc:Choice>
              <mc:Fallback>
                <p:oleObj name="Acrobat Document" r:id="rId5" imgW="5172026" imgH="14762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45917" y="39099248"/>
                        <a:ext cx="4227794" cy="1206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94150" y="2340876"/>
            <a:ext cx="2122933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3600" b="1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kumimoji="0" lang="it-IT" altLang="it-IT" sz="36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. </a:t>
            </a:r>
            <a:r>
              <a:rPr kumimoji="0" lang="it-IT" altLang="it-IT" sz="36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Surname</a:t>
            </a:r>
            <a:r>
              <a:rPr kumimoji="0" lang="it-IT" altLang="it-IT" sz="36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(1), B. </a:t>
            </a:r>
            <a:r>
              <a:rPr kumimoji="0" lang="it-IT" altLang="it-IT" sz="36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Surname</a:t>
            </a:r>
            <a:r>
              <a:rPr kumimoji="0" lang="it-IT" altLang="it-IT" sz="36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(2), C. </a:t>
            </a:r>
            <a:r>
              <a:rPr kumimoji="0" lang="it-IT" altLang="it-IT" sz="36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Surname</a:t>
            </a:r>
            <a:r>
              <a:rPr kumimoji="0" lang="it-IT" altLang="it-IT" sz="36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(3), D. </a:t>
            </a:r>
            <a:r>
              <a:rPr kumimoji="0" lang="it-IT" altLang="it-IT" sz="36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Surname</a:t>
            </a:r>
            <a:endParaRPr kumimoji="0" lang="it-IT" altLang="it-IT" sz="36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lvl="0" algn="l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3600" b="1" i="1" dirty="0">
                <a:solidFill>
                  <a:schemeClr val="bg1"/>
                </a:solidFill>
                <a:cs typeface="Arial" panose="020B0604020202020204" pitchFamily="34" charset="0"/>
              </a:rPr>
              <a:t>(1) </a:t>
            </a:r>
            <a:r>
              <a:rPr lang="it-IT" altLang="it-IT" sz="3600" b="1" i="1" dirty="0" err="1">
                <a:solidFill>
                  <a:schemeClr val="bg1"/>
                </a:solidFill>
                <a:cs typeface="Arial" panose="020B0604020202020204" pitchFamily="34" charset="0"/>
              </a:rPr>
              <a:t>Institution</a:t>
            </a:r>
            <a:r>
              <a:rPr lang="it-IT" altLang="it-IT" sz="3600" b="1" i="1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it-IT" altLang="it-IT" sz="3600" b="1" i="1" dirty="0" err="1">
                <a:solidFill>
                  <a:schemeClr val="bg1"/>
                </a:solidFill>
                <a:cs typeface="Arial" panose="020B0604020202020204" pitchFamily="34" charset="0"/>
              </a:rPr>
              <a:t>Address</a:t>
            </a:r>
            <a:r>
              <a:rPr lang="it-IT" altLang="it-IT" sz="3600" b="1" i="1" dirty="0">
                <a:solidFill>
                  <a:schemeClr val="bg1"/>
                </a:solidFill>
                <a:cs typeface="Arial" panose="020B0604020202020204" pitchFamily="34" charset="0"/>
              </a:rPr>
              <a:t>, ZIP City, State, Country.</a:t>
            </a:r>
            <a:r>
              <a:rPr kumimoji="0" lang="it-IT" altLang="it-IT" sz="36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(2) </a:t>
            </a:r>
            <a:r>
              <a:rPr lang="it-IT" altLang="it-IT" sz="3600" b="1" i="1" dirty="0" err="1">
                <a:solidFill>
                  <a:schemeClr val="bg1"/>
                </a:solidFill>
                <a:cs typeface="Arial" panose="020B0604020202020204" pitchFamily="34" charset="0"/>
              </a:rPr>
              <a:t>Institution</a:t>
            </a:r>
            <a:r>
              <a:rPr lang="it-IT" altLang="it-IT" sz="3600" b="1" i="1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it-IT" altLang="it-IT" sz="3600" b="1" i="1" dirty="0" err="1">
                <a:solidFill>
                  <a:schemeClr val="bg1"/>
                </a:solidFill>
                <a:cs typeface="Arial" panose="020B0604020202020204" pitchFamily="34" charset="0"/>
              </a:rPr>
              <a:t>Address</a:t>
            </a:r>
            <a:r>
              <a:rPr lang="it-IT" altLang="it-IT" sz="3600" b="1" i="1" dirty="0">
                <a:solidFill>
                  <a:schemeClr val="bg1"/>
                </a:solidFill>
                <a:cs typeface="Arial" panose="020B0604020202020204" pitchFamily="34" charset="0"/>
              </a:rPr>
              <a:t>, ZIP City, State, Country. (3) </a:t>
            </a:r>
            <a:r>
              <a:rPr lang="it-IT" altLang="it-IT" sz="3600" b="1" i="1" dirty="0" err="1">
                <a:solidFill>
                  <a:schemeClr val="bg1"/>
                </a:solidFill>
                <a:cs typeface="Arial" panose="020B0604020202020204" pitchFamily="34" charset="0"/>
              </a:rPr>
              <a:t>Institution</a:t>
            </a:r>
            <a:r>
              <a:rPr lang="it-IT" altLang="it-IT" sz="3600" b="1" i="1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it-IT" altLang="it-IT" sz="3600" b="1" i="1" dirty="0" err="1">
                <a:solidFill>
                  <a:schemeClr val="bg1"/>
                </a:solidFill>
                <a:cs typeface="Arial" panose="020B0604020202020204" pitchFamily="34" charset="0"/>
              </a:rPr>
              <a:t>Address</a:t>
            </a:r>
            <a:r>
              <a:rPr lang="it-IT" altLang="it-IT" sz="3600" b="1" i="1" dirty="0">
                <a:solidFill>
                  <a:schemeClr val="bg1"/>
                </a:solidFill>
                <a:cs typeface="Arial" panose="020B0604020202020204" pitchFamily="34" charset="0"/>
              </a:rPr>
              <a:t>, ZIP City, State, Country.</a:t>
            </a:r>
            <a:endParaRPr kumimoji="0" lang="it-IT" altLang="it-IT" sz="36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206041" y="40818448"/>
            <a:ext cx="2709866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6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Full </a:t>
            </a:r>
            <a:r>
              <a:rPr kumimoji="0" lang="it-IT" altLang="it-IT" sz="360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Name</a:t>
            </a:r>
            <a:r>
              <a:rPr kumimoji="0" lang="it-IT" altLang="it-IT" sz="36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 (Poster </a:t>
            </a:r>
            <a:r>
              <a:rPr kumimoji="0" lang="it-IT" altLang="it-IT" sz="360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Presenter</a:t>
            </a:r>
            <a:r>
              <a:rPr kumimoji="0" lang="it-IT" altLang="it-IT" sz="36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) – </a:t>
            </a:r>
            <a:r>
              <a:rPr kumimoji="0" lang="it-IT" altLang="it-IT" sz="360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Affiliation</a:t>
            </a:r>
            <a:r>
              <a:rPr kumimoji="0" lang="it-IT" altLang="it-IT" sz="36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endParaRPr lang="it-IT" altLang="it-IT" sz="36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60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Address</a:t>
            </a:r>
            <a:r>
              <a:rPr kumimoji="0" lang="it-IT" altLang="it-IT" sz="36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 - ZIP City, State, Country </a:t>
            </a:r>
            <a:endParaRPr lang="it-IT" altLang="it-IT" sz="36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6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Telephone – E-mail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36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4150" y="1064854"/>
            <a:ext cx="21229336" cy="1213351"/>
          </a:xfrm>
        </p:spPr>
        <p:txBody>
          <a:bodyPr>
            <a:normAutofit/>
          </a:bodyPr>
          <a:lstStyle/>
          <a:p>
            <a:pPr algn="l"/>
            <a:r>
              <a:rPr lang="it-IT" sz="5400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4086476" y="2202376"/>
            <a:ext cx="1521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6000" b="1" dirty="0">
                <a:solidFill>
                  <a:schemeClr val="bg1"/>
                </a:solidFill>
              </a:rPr>
              <a:t>Poster X.XX</a:t>
            </a:r>
          </a:p>
        </p:txBody>
      </p:sp>
    </p:spTree>
    <p:extLst>
      <p:ext uri="{BB962C8B-B14F-4D97-AF65-F5344CB8AC3E}">
        <p14:creationId xmlns:p14="http://schemas.microsoft.com/office/powerpoint/2010/main" val="1065829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98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Acrobat Document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 Arganese</dc:creator>
  <cp:lastModifiedBy>Luigi Antonio Poggi</cp:lastModifiedBy>
  <cp:revision>24</cp:revision>
  <dcterms:created xsi:type="dcterms:W3CDTF">2017-04-21T08:23:45Z</dcterms:created>
  <dcterms:modified xsi:type="dcterms:W3CDTF">2017-04-26T07:10:21Z</dcterms:modified>
</cp:coreProperties>
</file>